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71" r:id="rId9"/>
    <p:sldId id="268" r:id="rId10"/>
    <p:sldId id="267" r:id="rId11"/>
    <p:sldId id="266" r:id="rId12"/>
    <p:sldId id="270" r:id="rId13"/>
    <p:sldId id="269" r:id="rId14"/>
    <p:sldId id="272" r:id="rId15"/>
    <p:sldId id="261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E757BE"/>
    <a:srgbClr val="00FF00"/>
    <a:srgbClr val="FF000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65" autoAdjust="0"/>
  </p:normalViewPr>
  <p:slideViewPr>
    <p:cSldViewPr>
      <p:cViewPr varScale="1">
        <p:scale>
          <a:sx n="87" d="100"/>
          <a:sy n="87" d="100"/>
        </p:scale>
        <p:origin x="-10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EB947-D3C1-4C03-8225-B994710D8A70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EB306-DC7B-4E64-9117-E2CC824B62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388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EB306-DC7B-4E64-9117-E2CC824B62D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01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EB306-DC7B-4E64-9117-E2CC824B62D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01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45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01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62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37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15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822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86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09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877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10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0D731-18F8-4D9E-B5B9-3A5C8109BCDD}" type="datetimeFigureOut">
              <a:rPr lang="ru-RU" smtClean="0"/>
              <a:t>28.02.2020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E739C-3DD7-4FC9-8F58-D80DC32BDC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64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25.wdp"/><Relationship Id="rId3" Type="http://schemas.openxmlformats.org/officeDocument/2006/relationships/image" Target="../media/image41.png"/><Relationship Id="rId7" Type="http://schemas.microsoft.com/office/2007/relationships/hdphoto" Target="../media/hdphoto22.wdp"/><Relationship Id="rId12" Type="http://schemas.openxmlformats.org/officeDocument/2006/relationships/image" Target="../media/image50.png"/><Relationship Id="rId17" Type="http://schemas.microsoft.com/office/2007/relationships/hdphoto" Target="../media/hdphoto26.wdp"/><Relationship Id="rId2" Type="http://schemas.openxmlformats.org/officeDocument/2006/relationships/image" Target="../media/image33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24.wdp"/><Relationship Id="rId5" Type="http://schemas.microsoft.com/office/2007/relationships/hdphoto" Target="../media/hdphoto21.wdp"/><Relationship Id="rId15" Type="http://schemas.openxmlformats.org/officeDocument/2006/relationships/slide" Target="slide13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07/relationships/hdphoto" Target="../media/hdphoto23.wdp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29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microsoft.com/office/2007/relationships/hdphoto" Target="../media/hdphoto27.wdp"/><Relationship Id="rId11" Type="http://schemas.microsoft.com/office/2007/relationships/hdphoto" Target="../media/hdphoto28.wdp"/><Relationship Id="rId5" Type="http://schemas.openxmlformats.org/officeDocument/2006/relationships/image" Target="../media/image55.png"/><Relationship Id="rId1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microsoft.com/office/2007/relationships/hdphoto" Target="../media/hdphoto6.wdp"/><Relationship Id="rId26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2.png"/><Relationship Id="rId34" Type="http://schemas.microsoft.com/office/2007/relationships/hdphoto" Target="../media/hdphoto13.wdp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10.png"/><Relationship Id="rId25" Type="http://schemas.microsoft.com/office/2007/relationships/hdphoto" Target="../media/hdphoto9.wdp"/><Relationship Id="rId33" Type="http://schemas.openxmlformats.org/officeDocument/2006/relationships/image" Target="../media/image19.png"/><Relationship Id="rId2" Type="http://schemas.openxmlformats.org/officeDocument/2006/relationships/audio" Target="../media/media1.wav"/><Relationship Id="rId16" Type="http://schemas.openxmlformats.org/officeDocument/2006/relationships/image" Target="../media/image9.png"/><Relationship Id="rId20" Type="http://schemas.microsoft.com/office/2007/relationships/hdphoto" Target="../media/hdphoto7.wdp"/><Relationship Id="rId29" Type="http://schemas.microsoft.com/office/2007/relationships/hdphoto" Target="../media/hdphoto11.wdp"/><Relationship Id="rId1" Type="http://schemas.microsoft.com/office/2007/relationships/media" Target="../media/media1.wav"/><Relationship Id="rId6" Type="http://schemas.openxmlformats.org/officeDocument/2006/relationships/image" Target="../media/image3.jpg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32" Type="http://schemas.openxmlformats.org/officeDocument/2006/relationships/image" Target="../media/image18.gif"/><Relationship Id="rId5" Type="http://schemas.openxmlformats.org/officeDocument/2006/relationships/audio" Target="../media/audio2.wav"/><Relationship Id="rId15" Type="http://schemas.openxmlformats.org/officeDocument/2006/relationships/image" Target="../media/image8.png"/><Relationship Id="rId23" Type="http://schemas.openxmlformats.org/officeDocument/2006/relationships/image" Target="../media/image13.png"/><Relationship Id="rId28" Type="http://schemas.openxmlformats.org/officeDocument/2006/relationships/image" Target="../media/image16.png"/><Relationship Id="rId10" Type="http://schemas.microsoft.com/office/2007/relationships/hdphoto" Target="../media/hdphoto3.wdp"/><Relationship Id="rId19" Type="http://schemas.openxmlformats.org/officeDocument/2006/relationships/image" Target="../media/image11.png"/><Relationship Id="rId31" Type="http://schemas.microsoft.com/office/2007/relationships/hdphoto" Target="../media/hdphoto12.wdp"/><Relationship Id="rId4" Type="http://schemas.openxmlformats.org/officeDocument/2006/relationships/audio" Target="../media/audio1.wav"/><Relationship Id="rId9" Type="http://schemas.openxmlformats.org/officeDocument/2006/relationships/image" Target="../media/image5.png"/><Relationship Id="rId14" Type="http://schemas.microsoft.com/office/2007/relationships/hdphoto" Target="../media/hdphoto5.wdp"/><Relationship Id="rId22" Type="http://schemas.microsoft.com/office/2007/relationships/hdphoto" Target="../media/hdphoto8.wdp"/><Relationship Id="rId27" Type="http://schemas.microsoft.com/office/2007/relationships/hdphoto" Target="../media/hdphoto10.wdp"/><Relationship Id="rId30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audio1.wav"/><Relationship Id="rId7" Type="http://schemas.openxmlformats.org/officeDocument/2006/relationships/image" Target="../media/image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32.png"/><Relationship Id="rId4" Type="http://schemas.microsoft.com/office/2007/relationships/hdphoto" Target="../media/hdphoto1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slide" Target="slide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11" Type="http://schemas.openxmlformats.org/officeDocument/2006/relationships/image" Target="../media/image38.gif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microsoft.com/office/2007/relationships/hdphoto" Target="../media/hdphoto17.wdp"/><Relationship Id="rId9" Type="http://schemas.microsoft.com/office/2007/relationships/hdphoto" Target="../media/hdphoto1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32.png"/><Relationship Id="rId4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8548" y="332656"/>
            <a:ext cx="7772400" cy="1470025"/>
          </a:xfrm>
        </p:spPr>
        <p:txBody>
          <a:bodyPr/>
          <a:lstStyle/>
          <a:p>
            <a:r>
              <a:rPr lang="ru-RU" dirty="0" smtClean="0"/>
              <a:t>Строим пирамиду</a:t>
            </a:r>
            <a:endParaRPr lang="ru-RU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001" y="4905538"/>
            <a:ext cx="1176337" cy="10366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338" y="4890707"/>
            <a:ext cx="117633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05537"/>
            <a:ext cx="117633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33CC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71" y="4916937"/>
            <a:ext cx="117633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Куб 3"/>
          <p:cNvSpPr/>
          <p:nvPr/>
        </p:nvSpPr>
        <p:spPr>
          <a:xfrm>
            <a:off x="3398824" y="4159711"/>
            <a:ext cx="1152128" cy="1008112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Куб 5"/>
          <p:cNvSpPr/>
          <p:nvPr/>
        </p:nvSpPr>
        <p:spPr>
          <a:xfrm>
            <a:off x="4550952" y="4155503"/>
            <a:ext cx="1152128" cy="1008112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45" y="3375804"/>
            <a:ext cx="117633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87" y="4142756"/>
            <a:ext cx="1176337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375804"/>
            <a:ext cx="1176337" cy="10366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Багетная рамка 4"/>
          <p:cNvSpPr/>
          <p:nvPr/>
        </p:nvSpPr>
        <p:spPr>
          <a:xfrm>
            <a:off x="7344308" y="1412776"/>
            <a:ext cx="1080120" cy="576064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</a:t>
            </a:r>
            <a:r>
              <a:rPr lang="ru-RU" dirty="0" smtClean="0"/>
              <a:t>тарт</a:t>
            </a:r>
            <a:endParaRPr lang="ru-RU" dirty="0"/>
          </a:p>
        </p:txBody>
      </p:sp>
      <p:sp>
        <p:nvSpPr>
          <p:cNvPr id="16" name="Управляющая кнопка: далее 15">
            <a:hlinkClick r:id="" action="ppaction://hlinkshowjump?jump=nextslide" highlightClick="1"/>
          </p:cNvPr>
          <p:cNvSpPr/>
          <p:nvPr/>
        </p:nvSpPr>
        <p:spPr>
          <a:xfrm>
            <a:off x="8424428" y="6165304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E757B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6" y="2604318"/>
            <a:ext cx="1176337" cy="10366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3301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000"/>
                            </p:stCondLst>
                            <p:childTnLst>
                              <p:par>
                                <p:cTn id="1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000"/>
                            </p:stCondLst>
                            <p:childTnLst>
                              <p:par>
                                <p:cTn id="1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000"/>
                            </p:stCondLst>
                            <p:childTnLst>
                              <p:par>
                                <p:cTn id="15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80" y="3429000"/>
            <a:ext cx="2158752" cy="254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Овальная выноска 3"/>
          <p:cNvSpPr/>
          <p:nvPr/>
        </p:nvSpPr>
        <p:spPr>
          <a:xfrm>
            <a:off x="1331640" y="2060848"/>
            <a:ext cx="1944216" cy="136815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Где спряталась уточка?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500" b="63167" l="23875" r="45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96" y="-1703338"/>
            <a:ext cx="7320136" cy="54901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500" b="50667" l="375" r="23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661637"/>
            <a:ext cx="7259960" cy="5444970"/>
          </a:xfrm>
          <a:prstGeom prst="rect">
            <a:avLst/>
          </a:prstGeom>
        </p:spPr>
      </p:pic>
      <p:pic>
        <p:nvPicPr>
          <p:cNvPr id="7" name="Рисунок 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67" b="83667" l="43250" r="72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84" y="1628800"/>
            <a:ext cx="7302572" cy="54769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00" b="97000" l="71500" r="96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366" y="1041713"/>
            <a:ext cx="6712493" cy="5034370"/>
          </a:xfrm>
          <a:prstGeom prst="rect">
            <a:avLst/>
          </a:prstGeom>
        </p:spPr>
      </p:pic>
      <p:sp>
        <p:nvSpPr>
          <p:cNvPr id="10" name="Управляющая кнопка: назад 9">
            <a:hlinkClick r:id="" action="ppaction://hlinkshowjump?jump=previousslide" highlightClick="1"/>
          </p:cNvPr>
          <p:cNvSpPr/>
          <p:nvPr/>
        </p:nvSpPr>
        <p:spPr>
          <a:xfrm>
            <a:off x="107504" y="6379167"/>
            <a:ext cx="504056" cy="436369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далее 10">
            <a:hlinkClick r:id="" action="ppaction://hlinkshowjump?jump=nextslide" highlightClick="1"/>
          </p:cNvPr>
          <p:cNvSpPr/>
          <p:nvPr/>
        </p:nvSpPr>
        <p:spPr>
          <a:xfrm>
            <a:off x="8596120" y="6416249"/>
            <a:ext cx="510624" cy="36220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59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1" y="3861048"/>
            <a:ext cx="1920875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Овальная выноска 3"/>
          <p:cNvSpPr/>
          <p:nvPr/>
        </p:nvSpPr>
        <p:spPr>
          <a:xfrm>
            <a:off x="4932040" y="2852936"/>
            <a:ext cx="1679525" cy="136815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Молодец!</a:t>
            </a:r>
            <a:endParaRPr lang="ru-RU" dirty="0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107504" y="6445294"/>
            <a:ext cx="432048" cy="378681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8567727" y="6527001"/>
            <a:ext cx="432048" cy="29607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8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968"/>
            <a:ext cx="2590800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Овальная выноска 3"/>
          <p:cNvSpPr/>
          <p:nvPr/>
        </p:nvSpPr>
        <p:spPr>
          <a:xfrm>
            <a:off x="395536" y="1052736"/>
            <a:ext cx="2736304" cy="18002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Какой бабочке не хватило цветочка?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" b="98773" l="875" r="98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710820"/>
            <a:ext cx="1181093" cy="12032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7" b="94000" l="14479" r="880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88640"/>
            <a:ext cx="2267744" cy="14173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74" l="0" r="99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40" y="1246067"/>
            <a:ext cx="1306941" cy="13359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6" b="9570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27" y="2774015"/>
            <a:ext cx="2775982" cy="15614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8111" l="0" r="981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321968"/>
            <a:ext cx="1346175" cy="13461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18" y="2276872"/>
            <a:ext cx="1610215" cy="1606488"/>
          </a:xfrm>
          <a:prstGeom prst="rect">
            <a:avLst/>
          </a:prstGeom>
        </p:spPr>
      </p:pic>
      <p:pic>
        <p:nvPicPr>
          <p:cNvPr id="11" name="Рисунок 10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13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395" y="4149079"/>
            <a:ext cx="1449886" cy="1375579"/>
          </a:xfrm>
          <a:prstGeom prst="rect">
            <a:avLst/>
          </a:prstGeom>
        </p:spPr>
      </p:pic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8460432" y="6453336"/>
            <a:ext cx="576064" cy="3600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107504" y="6453336"/>
            <a:ext cx="504056" cy="36004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49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1" y="3861048"/>
            <a:ext cx="1920875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Овальная выноска 3"/>
          <p:cNvSpPr/>
          <p:nvPr/>
        </p:nvSpPr>
        <p:spPr>
          <a:xfrm>
            <a:off x="4932040" y="2852936"/>
            <a:ext cx="1679525" cy="136815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Молодец!</a:t>
            </a:r>
            <a:endParaRPr lang="ru-RU" dirty="0"/>
          </a:p>
        </p:txBody>
      </p:sp>
      <p:sp>
        <p:nvSpPr>
          <p:cNvPr id="5" name="Управляющая кнопка: далее 4">
            <a:hlinkClick r:id="" action="ppaction://hlinkshowjump?jump=nextslide" highlightClick="1"/>
          </p:cNvPr>
          <p:cNvSpPr/>
          <p:nvPr/>
        </p:nvSpPr>
        <p:spPr>
          <a:xfrm>
            <a:off x="8442684" y="6418611"/>
            <a:ext cx="467544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назад 1">
            <a:hlinkClick r:id="" action="ppaction://hlinkshowjump?jump=previousslide" highlightClick="1"/>
          </p:cNvPr>
          <p:cNvSpPr/>
          <p:nvPr/>
        </p:nvSpPr>
        <p:spPr>
          <a:xfrm>
            <a:off x="79340" y="6381328"/>
            <a:ext cx="432048" cy="4320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13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44"/>
            <a:ext cx="9144000" cy="6864234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96952"/>
            <a:ext cx="2590800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Овальная выноска 4"/>
          <p:cNvSpPr/>
          <p:nvPr/>
        </p:nvSpPr>
        <p:spPr>
          <a:xfrm>
            <a:off x="5148064" y="1567253"/>
            <a:ext cx="2449760" cy="18722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Спасибо тебе)</a:t>
            </a:r>
            <a:endParaRPr lang="ru-RU" dirty="0"/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179512" y="6165304"/>
            <a:ext cx="504056" cy="50405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8604448" y="6309320"/>
            <a:ext cx="432048" cy="3600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4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9" b="98906" l="469" r="93750">
                        <a14:foregroundMark x1="45469" y1="53281" x2="45469" y2="53281"/>
                        <a14:foregroundMark x1="44531" y1="51719" x2="40469" y2="53750"/>
                        <a14:foregroundMark x1="52031" y1="47656" x2="52031" y2="47656"/>
                        <a14:foregroundMark x1="52969" y1="46406" x2="50000" y2="4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627" y="3307520"/>
            <a:ext cx="3550480" cy="35504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47872"/>
            <a:ext cx="1226760" cy="12267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656" y="383998"/>
            <a:ext cx="1231900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52700"/>
            <a:ext cx="1231900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423" y="463962"/>
            <a:ext cx="1231900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3" y="1574632"/>
            <a:ext cx="1231900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42451"/>
            <a:ext cx="1231900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205" y="1699422"/>
            <a:ext cx="1231900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92" y="1678250"/>
            <a:ext cx="1231900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1520" y="6255101"/>
            <a:ext cx="487363" cy="4873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857" l="0" r="96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86" y="4780400"/>
            <a:ext cx="1896044" cy="14747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8571" l="184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733313"/>
            <a:ext cx="1196799" cy="15428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104" y="4792683"/>
            <a:ext cx="1055337" cy="14240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092" y="4818281"/>
            <a:ext cx="1087884" cy="1445687"/>
          </a:xfrm>
          <a:prstGeom prst="rect">
            <a:avLst/>
          </a:prstGeom>
        </p:spPr>
      </p:pic>
      <p:sp>
        <p:nvSpPr>
          <p:cNvPr id="9" name="Управляющая кнопка: далее 8">
            <a:hlinkClick r:id="" action="ppaction://hlinkshowjump?jump=nextslide" highlightClick="1"/>
          </p:cNvPr>
          <p:cNvSpPr/>
          <p:nvPr/>
        </p:nvSpPr>
        <p:spPr>
          <a:xfrm>
            <a:off x="8605491" y="6498782"/>
            <a:ext cx="524665" cy="35921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зад 10">
            <a:hlinkClick r:id="" action="ppaction://hlinkshowjump?jump=previousslide" highlightClick="1"/>
          </p:cNvPr>
          <p:cNvSpPr/>
          <p:nvPr/>
        </p:nvSpPr>
        <p:spPr>
          <a:xfrm>
            <a:off x="0" y="6576877"/>
            <a:ext cx="466740" cy="26064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4643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1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4016" y="260648"/>
            <a:ext cx="7772400" cy="1470025"/>
          </a:xfrm>
        </p:spPr>
        <p:txBody>
          <a:bodyPr/>
          <a:lstStyle/>
          <a:p>
            <a:r>
              <a:rPr lang="ru-RU" dirty="0" smtClean="0"/>
              <a:t>Разбираем пирамиду</a:t>
            </a:r>
            <a:endParaRPr lang="ru-RU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001" y="4905538"/>
            <a:ext cx="1176337" cy="10366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338" y="4890707"/>
            <a:ext cx="117633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05537"/>
            <a:ext cx="117633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33CC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71" y="4916937"/>
            <a:ext cx="117633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Куб 3"/>
          <p:cNvSpPr/>
          <p:nvPr/>
        </p:nvSpPr>
        <p:spPr>
          <a:xfrm>
            <a:off x="3398824" y="4159711"/>
            <a:ext cx="1152128" cy="1008112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Куб 5"/>
          <p:cNvSpPr/>
          <p:nvPr/>
        </p:nvSpPr>
        <p:spPr>
          <a:xfrm>
            <a:off x="4550952" y="4155503"/>
            <a:ext cx="1152128" cy="1008112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45" y="3375804"/>
            <a:ext cx="117633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87" y="4142756"/>
            <a:ext cx="1176337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375804"/>
            <a:ext cx="1176337" cy="10366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Багетная рамка 4"/>
          <p:cNvSpPr/>
          <p:nvPr/>
        </p:nvSpPr>
        <p:spPr>
          <a:xfrm>
            <a:off x="7524328" y="1700808"/>
            <a:ext cx="1080120" cy="576064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</a:t>
            </a:r>
            <a:r>
              <a:rPr lang="ru-RU" dirty="0" smtClean="0"/>
              <a:t>тарт</a:t>
            </a:r>
            <a:endParaRPr lang="ru-RU" dirty="0"/>
          </a:p>
        </p:txBody>
      </p:sp>
      <p:sp>
        <p:nvSpPr>
          <p:cNvPr id="16" name="Управляющая кнопка: далее 15">
            <a:hlinkClick r:id="" action="ppaction://hlinkshowjump?jump=nextslide" highlightClick="1"/>
          </p:cNvPr>
          <p:cNvSpPr/>
          <p:nvPr/>
        </p:nvSpPr>
        <p:spPr>
          <a:xfrm>
            <a:off x="8424428" y="6165304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E757B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6" y="2604318"/>
            <a:ext cx="1176337" cy="10366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4090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6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6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8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6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"/>
            <a:ext cx="9144000" cy="68644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764" l="5751" r="911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84" y="137564"/>
            <a:ext cx="2200641" cy="146652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206" y="1752809"/>
            <a:ext cx="2352455" cy="156830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0" b="99400" l="667" r="99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53" y="2886755"/>
            <a:ext cx="3597979" cy="399775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" b="99804" l="881" r="990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4261">
            <a:off x="-541203" y="3720354"/>
            <a:ext cx="2996952" cy="299695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73" y="2879803"/>
            <a:ext cx="1408113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83" y="1993182"/>
            <a:ext cx="1236887" cy="1139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26" y="5270539"/>
            <a:ext cx="1363957" cy="105593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712" b="98146" l="94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80" y="4991937"/>
            <a:ext cx="1398400" cy="154618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61" b="90431" l="4297" r="916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3543">
            <a:off x="3608801" y="1609129"/>
            <a:ext cx="1761920" cy="1078831"/>
          </a:xfrm>
          <a:prstGeom prst="rect">
            <a:avLst/>
          </a:prstGeom>
        </p:spPr>
      </p:pic>
      <p:pic>
        <p:nvPicPr>
          <p:cNvPr id="3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0506" y="6326469"/>
            <a:ext cx="487363" cy="4873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248" b="88344" l="9545" r="895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3" y="1990571"/>
            <a:ext cx="1639163" cy="109277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333" b="96667" l="1250" r="95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5" y="3161218"/>
            <a:ext cx="2119768" cy="15898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888" b="93483" l="9934" r="899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278" y="-110926"/>
            <a:ext cx="2066617" cy="16461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14" b="99659" l="111" r="99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51" y="195535"/>
            <a:ext cx="1370122" cy="13396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16547">
            <a:off x="6282346" y="1233606"/>
            <a:ext cx="2214268" cy="16579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3" cstate="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894" b="91048" l="10000" r="90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9" y="50016"/>
            <a:ext cx="1160152" cy="1641616"/>
          </a:xfrm>
          <a:prstGeom prst="rect">
            <a:avLst/>
          </a:prstGeom>
        </p:spPr>
      </p:pic>
      <p:sp>
        <p:nvSpPr>
          <p:cNvPr id="2" name="Управляющая кнопка: далее 1">
            <a:hlinkClick r:id="" action="ppaction://hlinkshowjump?jump=nextslide" highlightClick="1"/>
          </p:cNvPr>
          <p:cNvSpPr/>
          <p:nvPr/>
        </p:nvSpPr>
        <p:spPr>
          <a:xfrm>
            <a:off x="8595507" y="6453336"/>
            <a:ext cx="467544" cy="36049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назад 17">
            <a:hlinkClick r:id="" action="ppaction://hlinkshowjump?jump=previousslide" highlightClick="1"/>
          </p:cNvPr>
          <p:cNvSpPr/>
          <p:nvPr/>
        </p:nvSpPr>
        <p:spPr>
          <a:xfrm>
            <a:off x="1763688" y="6453336"/>
            <a:ext cx="432048" cy="36049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68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6000" decel="2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625 C 0.02604 -0.0625 0.04913 -0.03241 0.04913 0.00463 C 0.04913 0.04167 0.02604 0.07199 -0.00208 0.07199 C -0.03021 0.07199 -0.05312 0.04167 -0.05312 0.00463 C -0.05312 -0.03241 -0.03021 -0.0625 -0.00208 -0.0625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4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40139 0.6377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9" y="3187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-0.01198 0.54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2729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4599 0.287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86" y="1437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32396 0.333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98" y="1669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06996 0.4303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2150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85185E-6 L 0.3125 0.1437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717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73745E-6 L 0.40746 0.1762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881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 -0.03657 C 0.02709 -0.03657 0.054 -0.00648 0.054 0.03056 C 0.054 0.0676 0.02709 0.09792 -0.0052 0.09792 C -0.03784 0.09792 -0.06423 0.0676 -0.06423 0.03056 C -0.06423 -0.00648 -0.03784 -0.03657 -0.0052 -0.03657 Z " pathEditMode="relative" rAng="0" ptsTypes="fffff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4838 C 0.025 -0.04838 0.04445 -0.02292 0.04445 0.00833 C 0.04445 0.03958 0.025 0.06528 0.00104 0.06528 C -0.02292 0.06528 -0.04219 0.03958 -0.04219 0.00833 C -0.04219 -0.02292 -0.02292 -0.04838 0.00104 -0.04838 Z " pathEditMode="relative" rAng="0" ptsTypes="fffff"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-0.06181 C 0.03125 -0.06181 0.0526 -0.03426 0.0526 -3.7037E-7 C 0.0526 0.03426 0.03125 0.06227 0.00521 0.06227 C -0.02101 0.06227 -0.04202 0.03426 -0.04202 -3.7037E-7 C -0.04202 -0.03426 -0.02101 -0.06181 0.00521 -0.06181 Z " pathEditMode="relative" rAng="0" ptsTypes="fffff">
                                      <p:cBhvr>
                                        <p:cTn id="6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1505 C 0.02535 -0.01505 0.04445 0.00764 0.04445 0.03611 C 0.04445 0.06435 0.02535 0.0875 0.00209 0.0875 C -0.02152 0.0875 -0.04027 0.06435 -0.04027 0.03611 C -0.04027 0.00764 -0.02152 -0.01505 0.00209 -0.01505 Z " pathEditMode="relative" rAng="0" ptsTypes="fffff">
                                      <p:cBhvr>
                                        <p:cTn id="6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5736 C 0.03854 -0.05736 0.06215 -0.02868 0.06215 0.00694 C 0.06215 0.0428 0.03854 0.07171 0.00972 0.07171 C -0.01927 0.07171 -0.04271 0.0428 -0.04271 0.00694 C -0.04271 -0.02868 -0.01927 -0.05736 0.00972 -0.05736 Z " pathEditMode="relative" rAng="0" ptsTypes="fffff">
                                      <p:cBhvr>
                                        <p:cTn id="7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77" y="2780381"/>
            <a:ext cx="2925763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696" y="1019365"/>
            <a:ext cx="1427163" cy="142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085184"/>
            <a:ext cx="163988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265" y="2940414"/>
            <a:ext cx="126841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00" y="5085184"/>
            <a:ext cx="2286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59" y="5551870"/>
            <a:ext cx="1554163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560" y="1024709"/>
            <a:ext cx="2005013" cy="15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76926"/>
            <a:ext cx="1414463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402" y="101377"/>
            <a:ext cx="8841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Доктор </a:t>
            </a:r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Ай-Болит, спешит </a:t>
            </a:r>
            <a:r>
              <a:rPr lang="ru-RU" sz="24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лечить животных, помоги ему собрать сумку. Нажми на те предметы, которые нужны врачу.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Управляющая кнопка: далее 1">
            <a:hlinkClick r:id="" action="ppaction://hlinkshowjump?jump=nextslide" highlightClick="1"/>
          </p:cNvPr>
          <p:cNvSpPr/>
          <p:nvPr/>
        </p:nvSpPr>
        <p:spPr>
          <a:xfrm>
            <a:off x="8703556" y="6511607"/>
            <a:ext cx="432048" cy="32752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назад 2">
            <a:hlinkClick r:id="" action="ppaction://hlinkshowjump?jump=previousslide" highlightClick="1"/>
          </p:cNvPr>
          <p:cNvSpPr/>
          <p:nvPr/>
        </p:nvSpPr>
        <p:spPr>
          <a:xfrm>
            <a:off x="60700" y="6507719"/>
            <a:ext cx="432048" cy="27890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71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-0.13924 0.23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2" y="1155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0.0419 L 0.01129 -0.319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810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0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486 L -0.22604 0.004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0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0.26927 0.008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55" y="44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7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0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1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0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0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390"/>
            <a:ext cx="9144000" cy="687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Помоги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Лосяшу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верно решить примеры и сопоставить фигуры.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ятиугольник 3"/>
          <p:cNvSpPr/>
          <p:nvPr/>
        </p:nvSpPr>
        <p:spPr>
          <a:xfrm>
            <a:off x="344670" y="2209736"/>
            <a:ext cx="2808312" cy="864096"/>
          </a:xfrm>
          <a:prstGeom prst="homePlate">
            <a:avLst/>
          </a:prstGeom>
          <a:solidFill>
            <a:srgbClr val="33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5+10=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" name="Нашивка 4"/>
          <p:cNvSpPr/>
          <p:nvPr/>
        </p:nvSpPr>
        <p:spPr>
          <a:xfrm>
            <a:off x="7380311" y="4005064"/>
            <a:ext cx="1656183" cy="86409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15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Блок-схема: сохраненные данные 5"/>
          <p:cNvSpPr/>
          <p:nvPr/>
        </p:nvSpPr>
        <p:spPr>
          <a:xfrm>
            <a:off x="179512" y="3918694"/>
            <a:ext cx="2664296" cy="936104"/>
          </a:xfrm>
          <a:prstGeom prst="flowChartOnlineStorag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2*9=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7" name="Блок-схема: узел 6"/>
          <p:cNvSpPr/>
          <p:nvPr/>
        </p:nvSpPr>
        <p:spPr>
          <a:xfrm>
            <a:off x="7812360" y="5655270"/>
            <a:ext cx="990110" cy="93610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18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8" name="Фигура, имеющая форму буквы L 7"/>
          <p:cNvSpPr/>
          <p:nvPr/>
        </p:nvSpPr>
        <p:spPr>
          <a:xfrm>
            <a:off x="237048" y="5589240"/>
            <a:ext cx="2880320" cy="936104"/>
          </a:xfrm>
          <a:prstGeom prst="corner">
            <a:avLst/>
          </a:prstGeom>
          <a:solidFill>
            <a:srgbClr val="E757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20-15=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469195" y="2407758"/>
            <a:ext cx="2441643" cy="468052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5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31" l="1000" r="97889">
                        <a14:foregroundMark x1="52333" y1="53462" x2="52333" y2="53462"/>
                        <a14:foregroundMark x1="51889" y1="49808" x2="51889" y2="49808"/>
                        <a14:foregroundMark x1="51889" y1="47115" x2="51889" y2="47115"/>
                        <a14:foregroundMark x1="51889" y1="44231" x2="55556" y2="47692"/>
                        <a14:foregroundMark x1="55111" y1="43462" x2="54333" y2="41346"/>
                        <a14:foregroundMark x1="54333" y1="41346" x2="53111" y2="41346"/>
                        <a14:foregroundMark x1="52333" y1="40000" x2="52333" y2="40000"/>
                        <a14:foregroundMark x1="51444" y1="38654" x2="51444" y2="38654"/>
                        <a14:foregroundMark x1="51444" y1="42115" x2="51444" y2="42115"/>
                        <a14:foregroundMark x1="50667" y1="45000" x2="50667" y2="45000"/>
                        <a14:foregroundMark x1="50667" y1="45000" x2="50667" y2="45000"/>
                        <a14:foregroundMark x1="50667" y1="45577" x2="50667" y2="45577"/>
                        <a14:foregroundMark x1="50667" y1="47115" x2="50667" y2="47115"/>
                        <a14:foregroundMark x1="50667" y1="53462" x2="52333" y2="60385"/>
                        <a14:foregroundMark x1="56778" y1="56923" x2="56778" y2="56923"/>
                        <a14:foregroundMark x1="56333" y1="39231" x2="51111" y2="47692"/>
                        <a14:foregroundMark x1="59222" y1="53462" x2="59222" y2="53462"/>
                        <a14:foregroundMark x1="57222" y1="35000" x2="57222" y2="35000"/>
                        <a14:foregroundMark x1="53556" y1="35000" x2="53556" y2="35000"/>
                        <a14:foregroundMark x1="49444" y1="43462" x2="49444" y2="43462"/>
                        <a14:foregroundMark x1="48667" y1="52692" x2="48667" y2="52692"/>
                        <a14:foregroundMark x1="46222" y1="48462" x2="46222" y2="48462"/>
                        <a14:foregroundMark x1="58778" y1="45000" x2="58778" y2="45000"/>
                        <a14:foregroundMark x1="41333" y1="50577" x2="40111" y2="5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545" y="4557946"/>
            <a:ext cx="4065472" cy="2279283"/>
          </a:xfrm>
          <a:prstGeom prst="rect">
            <a:avLst/>
          </a:prstGeom>
        </p:spPr>
      </p:pic>
      <p:sp>
        <p:nvSpPr>
          <p:cNvPr id="3" name="Управляющая кнопка: далее 2">
            <a:hlinkClick r:id="" action="ppaction://hlinkshowjump?jump=nextslide" highlightClick="1"/>
          </p:cNvPr>
          <p:cNvSpPr/>
          <p:nvPr/>
        </p:nvSpPr>
        <p:spPr>
          <a:xfrm>
            <a:off x="8639946" y="6525343"/>
            <a:ext cx="504054" cy="31188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зад 10">
            <a:hlinkClick r:id="" action="ppaction://hlinkshowjump?jump=previousslide" highlightClick="1"/>
          </p:cNvPr>
          <p:cNvSpPr/>
          <p:nvPr/>
        </p:nvSpPr>
        <p:spPr>
          <a:xfrm>
            <a:off x="57028" y="6591374"/>
            <a:ext cx="360040" cy="24585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28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-0.62448 0.45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33" y="2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 -7.40741E-7 L -0.56302 -0.26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80" y="-1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1041 L -0.60538 -0.256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60" y="-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7" y="7449"/>
            <a:ext cx="9144000" cy="68762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8140" l="2185" r="96975">
                        <a14:backgroundMark x1="28739" y1="48927" x2="28739" y2="48927"/>
                        <a14:backgroundMark x1="27899" y1="48498" x2="27899" y2="48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005064"/>
            <a:ext cx="1922569" cy="225861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000" l="4000" r="9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93" y="5589240"/>
            <a:ext cx="917848" cy="917848"/>
          </a:xfrm>
          <a:prstGeom prst="rect">
            <a:avLst/>
          </a:prstGeom>
        </p:spPr>
      </p:pic>
      <p:sp>
        <p:nvSpPr>
          <p:cNvPr id="10" name="Овальная выноска 9"/>
          <p:cNvSpPr/>
          <p:nvPr/>
        </p:nvSpPr>
        <p:spPr>
          <a:xfrm>
            <a:off x="4788023" y="3140968"/>
            <a:ext cx="1967701" cy="129614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Мне скучно, поиграй со мной!</a:t>
            </a:r>
            <a:endParaRPr lang="ru-RU" dirty="0"/>
          </a:p>
        </p:txBody>
      </p:sp>
      <p:sp>
        <p:nvSpPr>
          <p:cNvPr id="11" name="Управляющая кнопка: далее 10">
            <a:hlinkClick r:id="" action="ppaction://hlinkshowjump?jump=nextslide" highlightClick="1"/>
          </p:cNvPr>
          <p:cNvSpPr/>
          <p:nvPr/>
        </p:nvSpPr>
        <p:spPr>
          <a:xfrm>
            <a:off x="8532440" y="6408187"/>
            <a:ext cx="504056" cy="428829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107504" y="6429171"/>
            <a:ext cx="432048" cy="33587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6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4" b="96591" l="4865" r="989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6849">
            <a:off x="7708986" y="4967169"/>
            <a:ext cx="1356959" cy="12909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0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91312">
            <a:off x="3415111" y="4959449"/>
            <a:ext cx="1398657" cy="1398657"/>
          </a:xfrm>
          <a:prstGeom prst="rect">
            <a:avLst/>
          </a:prstGeom>
        </p:spPr>
      </p:pic>
      <p:pic>
        <p:nvPicPr>
          <p:cNvPr id="8" name="Рисунок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02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7643" y="4941149"/>
            <a:ext cx="1330656" cy="1330656"/>
          </a:xfrm>
          <a:prstGeom prst="rect">
            <a:avLst/>
          </a:prstGeom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8492"/>
            <a:ext cx="2592288" cy="30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Овальная выноска 10"/>
          <p:cNvSpPr/>
          <p:nvPr/>
        </p:nvSpPr>
        <p:spPr>
          <a:xfrm>
            <a:off x="2771800" y="1340768"/>
            <a:ext cx="2121945" cy="151216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Подбери </a:t>
            </a:r>
            <a:r>
              <a:rPr lang="ru-RU" dirty="0" smtClean="0"/>
              <a:t>мячику найти свою </a:t>
            </a:r>
            <a:r>
              <a:rPr lang="ru-RU" dirty="0"/>
              <a:t>половинку: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8965">
            <a:off x="3085272" y="3453819"/>
            <a:ext cx="1184518" cy="1184518"/>
          </a:xfrm>
          <a:prstGeom prst="rect">
            <a:avLst/>
          </a:prstGeom>
        </p:spPr>
      </p:pic>
      <p:sp>
        <p:nvSpPr>
          <p:cNvPr id="15" name="Управляющая кнопка: далее 14">
            <a:hlinkClick r:id="" action="ppaction://hlinkshowjump?jump=nextslide" highlightClick="1"/>
          </p:cNvPr>
          <p:cNvSpPr/>
          <p:nvPr/>
        </p:nvSpPr>
        <p:spPr>
          <a:xfrm>
            <a:off x="8244408" y="6361520"/>
            <a:ext cx="648072" cy="3798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Управляющая кнопка: назад 15">
            <a:hlinkClick r:id="" action="ppaction://hlinkshowjump?jump=previousslide" highlightClick="1"/>
          </p:cNvPr>
          <p:cNvSpPr/>
          <p:nvPr/>
        </p:nvSpPr>
        <p:spPr>
          <a:xfrm>
            <a:off x="177115" y="6419929"/>
            <a:ext cx="576064" cy="33394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63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1 0.02568 L -0.29322 -0.1633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-94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1" y="3861048"/>
            <a:ext cx="1920875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Овальная выноска 3"/>
          <p:cNvSpPr/>
          <p:nvPr/>
        </p:nvSpPr>
        <p:spPr>
          <a:xfrm>
            <a:off x="4932040" y="2852936"/>
            <a:ext cx="1679525" cy="136815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Молодец!</a:t>
            </a:r>
            <a:endParaRPr lang="ru-RU" dirty="0"/>
          </a:p>
        </p:txBody>
      </p:sp>
      <p:sp>
        <p:nvSpPr>
          <p:cNvPr id="2" name="Управляющая кнопка: назад 1">
            <a:hlinkClick r:id="" action="ppaction://hlinkshowjump?jump=previousslide" highlightClick="1"/>
          </p:cNvPr>
          <p:cNvSpPr/>
          <p:nvPr/>
        </p:nvSpPr>
        <p:spPr>
          <a:xfrm>
            <a:off x="107504" y="6413996"/>
            <a:ext cx="432048" cy="39476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далее 2">
            <a:hlinkClick r:id="" action="ppaction://hlinkshowjump?jump=nextslide" highlightClick="1"/>
          </p:cNvPr>
          <p:cNvSpPr/>
          <p:nvPr/>
        </p:nvSpPr>
        <p:spPr>
          <a:xfrm>
            <a:off x="8604448" y="6413996"/>
            <a:ext cx="432048" cy="39476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94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1"/>
            <a:ext cx="9144000" cy="68762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7" b="98140" l="2185" r="96975">
                        <a14:backgroundMark x1="28739" y1="48927" x2="28739" y2="48927"/>
                        <a14:backgroundMark x1="27899" y1="48498" x2="27899" y2="48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005064"/>
            <a:ext cx="1922569" cy="225861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000" l="4000" r="9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93" y="5589240"/>
            <a:ext cx="917848" cy="917848"/>
          </a:xfrm>
          <a:prstGeom prst="rect">
            <a:avLst/>
          </a:prstGeom>
        </p:spPr>
      </p:pic>
      <p:sp>
        <p:nvSpPr>
          <p:cNvPr id="10" name="Овальная выноска 9"/>
          <p:cNvSpPr/>
          <p:nvPr/>
        </p:nvSpPr>
        <p:spPr>
          <a:xfrm>
            <a:off x="4788023" y="3140968"/>
            <a:ext cx="1967701" cy="129614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Давай поиграем ещё!</a:t>
            </a:r>
            <a:endParaRPr lang="ru-RU" dirty="0"/>
          </a:p>
        </p:txBody>
      </p:sp>
      <p:sp>
        <p:nvSpPr>
          <p:cNvPr id="11" name="Управляющая кнопка: далее 10">
            <a:hlinkClick r:id="" action="ppaction://hlinkshowjump?jump=nextslide" highlightClick="1"/>
          </p:cNvPr>
          <p:cNvSpPr/>
          <p:nvPr/>
        </p:nvSpPr>
        <p:spPr>
          <a:xfrm>
            <a:off x="8460432" y="6451484"/>
            <a:ext cx="544585" cy="40651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назад 1">
            <a:hlinkClick r:id="" action="ppaction://hlinkshowjump?jump=previousslide" highlightClick="1"/>
          </p:cNvPr>
          <p:cNvSpPr/>
          <p:nvPr/>
        </p:nvSpPr>
        <p:spPr>
          <a:xfrm>
            <a:off x="179512" y="6429171"/>
            <a:ext cx="432048" cy="38420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64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83</Words>
  <Application>Microsoft Office PowerPoint</Application>
  <PresentationFormat>Экран (4:3)</PresentationFormat>
  <Paragraphs>23</Paragraphs>
  <Slides>15</Slides>
  <Notes>2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Строим пирамиду</vt:lpstr>
      <vt:lpstr>Разбираем пирамиду</vt:lpstr>
      <vt:lpstr>Презентация PowerPoint</vt:lpstr>
      <vt:lpstr>Презентация PowerPoint</vt:lpstr>
      <vt:lpstr>Помоги Лосяшу верно решить примеры и сопоставить фигуры.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Строим пирамиду</dc:title>
  <dc:creator>dns</dc:creator>
  <cp:lastModifiedBy>dns</cp:lastModifiedBy>
  <cp:revision>50</cp:revision>
  <dcterms:created xsi:type="dcterms:W3CDTF">2020-02-21T10:37:05Z</dcterms:created>
  <dcterms:modified xsi:type="dcterms:W3CDTF">2020-02-28T11:33:10Z</dcterms:modified>
</cp:coreProperties>
</file>